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98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8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79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59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1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77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96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68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98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F5EFC-D945-456B-BDD9-CACA67449E6A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C7156-22C2-4781-A3E9-A1D56A12F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27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BF27B-2FFD-4BC2-B417-EDD7EE461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口頭発表セッションの</a:t>
            </a:r>
            <a:br>
              <a:rPr kumimoji="1" lang="en-US" altLang="ja-JP" dirty="0"/>
            </a:br>
            <a:r>
              <a:rPr kumimoji="1" lang="ja-JP" altLang="en-US" dirty="0"/>
              <a:t>座長副座長の皆様へ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D4C57C-8D01-4F3D-9FB8-2AB25775A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124" y="4526598"/>
            <a:ext cx="7701566" cy="201587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kumimoji="1" lang="en-US" altLang="ja-JP" dirty="0"/>
              <a:t>P2</a:t>
            </a:r>
            <a:r>
              <a:rPr kumimoji="1" lang="ja-JP" altLang="en-US" dirty="0"/>
              <a:t>もしくは</a:t>
            </a:r>
            <a:r>
              <a:rPr kumimoji="1" lang="en-US" altLang="ja-JP" dirty="0"/>
              <a:t>p</a:t>
            </a:r>
            <a:r>
              <a:rPr lang="en-US" altLang="ja-JP" dirty="0"/>
              <a:t>3</a:t>
            </a:r>
            <a:r>
              <a:rPr kumimoji="1" lang="ja-JP" altLang="en-US" dirty="0"/>
              <a:t>を、セッション前にご案内を頂きますよう、よろしくお願いします。　</a:t>
            </a:r>
            <a:r>
              <a:rPr lang="ja-JP" altLang="en-US" dirty="0"/>
              <a:t>（できれば画面表示もお願いいたします）</a:t>
            </a:r>
            <a:endParaRPr lang="en-US" altLang="ja-JP" dirty="0"/>
          </a:p>
          <a:p>
            <a:pPr algn="l"/>
            <a:endParaRPr kumimoji="1" lang="en-US" altLang="ja-JP" dirty="0"/>
          </a:p>
          <a:p>
            <a:pPr algn="l"/>
            <a:r>
              <a:rPr lang="en-US" altLang="ja-JP" dirty="0"/>
              <a:t>(p4</a:t>
            </a:r>
            <a:r>
              <a:rPr lang="ja-JP" altLang="en-US" dirty="0"/>
              <a:t>の補足事項について）</a:t>
            </a:r>
            <a:endParaRPr lang="en-US" altLang="ja-JP" dirty="0"/>
          </a:p>
          <a:p>
            <a:pPr algn="l"/>
            <a:r>
              <a:rPr lang="en-US" altLang="ja-JP" dirty="0"/>
              <a:t>Webinar</a:t>
            </a:r>
            <a:r>
              <a:rPr lang="ja-JP" altLang="en-US"/>
              <a:t>セッションでの参加者</a:t>
            </a:r>
            <a:r>
              <a:rPr lang="ja-JP" altLang="en-US" dirty="0"/>
              <a:t>からの質問の受付方法</a:t>
            </a:r>
            <a:r>
              <a:rPr lang="ja-JP" altLang="en-US"/>
              <a:t>については</a:t>
            </a:r>
            <a:r>
              <a:rPr lang="ja-JP" altLang="en-US" dirty="0"/>
              <a:t>、座長の皆様がセッション運営しやすい方法にて、ご案内頂ければ幸いです。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63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F71C2-4735-49E6-9D6E-88424E4E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ja-JP" sz="28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遠隔開催口頭発表に係るお願い</a:t>
            </a:r>
            <a:endParaRPr kumimoji="1" lang="ja-JP" altLang="en-US" sz="8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03466A-362B-4A0F-BC7E-6E031C33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520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発言時以外は，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マイクをミュートに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座長や会場係がミュート操作をすることがあります。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質問方法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宛ての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チャット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に，「質問したい」と記載してください。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座長に指名されたら、ミュートを解除して発言してください。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質問後は、マイクをミュートにしてください。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ヘッドセットマイク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，または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ヘッドホン・イヤホン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をお持ちの方は，ぜひご利用ください。</a:t>
            </a: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キーボード音等のノイズやハウリング・エコー防止のため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活発な議論のため，積極的な顔出し（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カメラ</a:t>
            </a:r>
            <a:r>
              <a:rPr kumimoji="1"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）をお願いします。</a:t>
            </a:r>
            <a:endParaRPr kumimoji="1" lang="en-US" altLang="ja-JP" sz="24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発表の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録音・録画・画面キャプチャ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、およびその再配布は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一切禁止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82C443-084F-4879-8A6E-EE9FDE0D2E76}"/>
              </a:ext>
            </a:extLst>
          </p:cNvPr>
          <p:cNvSpPr txBox="1"/>
          <p:nvPr/>
        </p:nvSpPr>
        <p:spPr>
          <a:xfrm>
            <a:off x="0" y="0"/>
            <a:ext cx="1645772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Regular</a:t>
            </a:r>
            <a:r>
              <a:rPr kumimoji="1" lang="ja-JP" altLang="en-US" dirty="0"/>
              <a:t> </a:t>
            </a:r>
            <a:r>
              <a:rPr kumimoji="1" lang="en-US" altLang="ja-JP" dirty="0"/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298907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F71C2-4735-49E6-9D6E-88424E4E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ja-JP" sz="28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遠隔開催口頭発表に係るお願い</a:t>
            </a:r>
            <a:endParaRPr kumimoji="1" lang="ja-JP" altLang="en-US" sz="8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03466A-362B-4A0F-BC7E-6E031C33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52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質問方法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下記のうち、座長の指示に合わせて質問してください。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・「手を挙げる」機能を使う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Q&amp;A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」を選び質問を書き込む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・「パネリスト全体」あてのチャットで，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質問がある旨を書き込む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（パネリストの方は挙手機能かご発声をお願いします）</a:t>
            </a:r>
            <a:endParaRPr kumimoji="1" lang="en-US" altLang="ja-JP" sz="2000" dirty="0">
              <a:solidFill>
                <a:schemeClr val="bg1">
                  <a:lumMod val="6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指名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しますので、座長の指示で発言をしてください。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質問後は、マイクをミュートにしてください。</a:t>
            </a:r>
          </a:p>
          <a:p>
            <a:pPr lvl="1">
              <a:buFont typeface="AR丸ゴシック体M" panose="020B0609010101010101" pitchFamily="49" charset="-128"/>
              <a:buChar char="-"/>
            </a:pP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endParaRPr kumimoji="1" lang="en-US" altLang="ja-JP" sz="14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発表の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録音・録画・画面キャプチャ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、およびその再配布は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一切禁止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17521E-84C0-444D-893A-C51D3755ACFA}"/>
              </a:ext>
            </a:extLst>
          </p:cNvPr>
          <p:cNvSpPr txBox="1"/>
          <p:nvPr/>
        </p:nvSpPr>
        <p:spPr>
          <a:xfrm>
            <a:off x="0" y="0"/>
            <a:ext cx="3413114" cy="646331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Webinar Session</a:t>
            </a:r>
          </a:p>
          <a:p>
            <a:r>
              <a:rPr kumimoji="1" lang="en-US" altLang="ja-JP" dirty="0"/>
              <a:t>(SS(2</a:t>
            </a:r>
            <a:r>
              <a:rPr kumimoji="1" lang="ja-JP" altLang="en-US" dirty="0"/>
              <a:t>日目第</a:t>
            </a:r>
            <a:r>
              <a:rPr kumimoji="1" lang="en-US" altLang="ja-JP" dirty="0"/>
              <a:t>12</a:t>
            </a:r>
            <a:r>
              <a:rPr kumimoji="1" lang="ja-JP" altLang="en-US" dirty="0"/>
              <a:t>会場</a:t>
            </a:r>
            <a:r>
              <a:rPr kumimoji="1" lang="en-US" altLang="ja-JP" dirty="0"/>
              <a:t>)</a:t>
            </a:r>
            <a:r>
              <a:rPr kumimoji="1" lang="en-US" altLang="ja-JP" sz="1200" dirty="0"/>
              <a:t> </a:t>
            </a:r>
            <a:r>
              <a:rPr kumimoji="1" lang="en-US" altLang="ja-JP" dirty="0"/>
              <a:t>, </a:t>
            </a:r>
            <a:r>
              <a:rPr kumimoji="1" lang="ja-JP" altLang="en-US" dirty="0"/>
              <a:t>特別企画）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5858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F71C2-4735-49E6-9D6E-88424E4E0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ja-JP" sz="28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遠隔開催口頭発表に係るお願い</a:t>
            </a:r>
            <a:endParaRPr kumimoji="1" lang="ja-JP" altLang="en-US" sz="8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03466A-362B-4A0F-BC7E-6E031C330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5200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質問方法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下記のうち、座長の指示に合わせて質問してください。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・「手を挙げる」機能を使う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Q&amp;A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」を選び質問を書き込む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・「パネリスト全体」あてのチャットで，</a:t>
            </a:r>
            <a:b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質問がある旨を書き込む</a:t>
            </a:r>
            <a:b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（パネリストの方は挙手機能かご発声をお願いします）</a:t>
            </a:r>
            <a:endParaRPr kumimoji="1" lang="en-US" altLang="ja-JP" sz="2000" dirty="0">
              <a:solidFill>
                <a:schemeClr val="bg1">
                  <a:lumMod val="6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座長が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指名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しますので、座長の指示で発言をしてください。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質問後は、マイクをミュートにしてください。</a:t>
            </a:r>
          </a:p>
          <a:p>
            <a:pPr lvl="1">
              <a:buFont typeface="AR丸ゴシック体M" panose="020B0609010101010101" pitchFamily="49" charset="-128"/>
              <a:buChar char="-"/>
            </a:pP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AR丸ゴシック体M" panose="020B0609010101010101" pitchFamily="49" charset="-128"/>
              <a:buChar char="-"/>
            </a:pPr>
            <a:endParaRPr kumimoji="1" lang="en-US" altLang="ja-JP" sz="1400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発表の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録音・録画・画面キャプチャ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、およびその再配布は</a:t>
            </a:r>
            <a:r>
              <a:rPr kumimoji="1"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一切禁止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EFF43B2B-A062-4EA7-9E1F-6CC6B4C686FC}"/>
              </a:ext>
            </a:extLst>
          </p:cNvPr>
          <p:cNvSpPr/>
          <p:nvPr/>
        </p:nvSpPr>
        <p:spPr>
          <a:xfrm>
            <a:off x="6363395" y="1339891"/>
            <a:ext cx="2535906" cy="836532"/>
          </a:xfrm>
          <a:prstGeom prst="wedgeRoundRectCallout">
            <a:avLst>
              <a:gd name="adj1" fmla="val -53878"/>
              <a:gd name="adj2" fmla="val 1614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座長様へ：セッション運営のし</a:t>
            </a:r>
            <a:r>
              <a:rPr lang="ja-JP" altLang="en-US" sz="1200" dirty="0">
                <a:solidFill>
                  <a:schemeClr val="bg1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やすい方法でご案内をお願い致します。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4699" y="180460"/>
            <a:ext cx="519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Webinar Session</a:t>
            </a:r>
            <a:r>
              <a:rPr kumimoji="1" lang="ja-JP" altLang="en-US" dirty="0"/>
              <a:t>の座長様用：前ページの補足説明</a:t>
            </a:r>
          </a:p>
        </p:txBody>
      </p:sp>
    </p:spTree>
    <p:extLst>
      <p:ext uri="{BB962C8B-B14F-4D97-AF65-F5344CB8AC3E}">
        <p14:creationId xmlns:p14="http://schemas.microsoft.com/office/powerpoint/2010/main" val="52873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486</Words>
  <Application>Microsoft Office PowerPoint</Application>
  <PresentationFormat>画面に合わせる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AR丸ゴシック体M</vt:lpstr>
      <vt:lpstr>HG丸ｺﾞｼｯｸM-PRO</vt:lpstr>
      <vt:lpstr>Arial</vt:lpstr>
      <vt:lpstr>Calibri</vt:lpstr>
      <vt:lpstr>Calibri Light</vt:lpstr>
      <vt:lpstr>Office テーマ</vt:lpstr>
      <vt:lpstr>口頭発表セッションの 座長副座長の皆様へ</vt:lpstr>
      <vt:lpstr>遠隔開催口頭発表に係るお願い</vt:lpstr>
      <vt:lpstr>遠隔開催口頭発表に係るお願い</vt:lpstr>
      <vt:lpstr>遠隔開催口頭発表に係るお願い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遠隔開催口頭発表に係るお願い</dc:title>
  <dc:creator>shoko</dc:creator>
  <cp:lastModifiedBy>shoko</cp:lastModifiedBy>
  <cp:revision>44</cp:revision>
  <cp:lastPrinted>2020-09-04T09:46:52Z</cp:lastPrinted>
  <dcterms:created xsi:type="dcterms:W3CDTF">2020-08-26T12:24:52Z</dcterms:created>
  <dcterms:modified xsi:type="dcterms:W3CDTF">2021-03-03T08:35:58Z</dcterms:modified>
</cp:coreProperties>
</file>